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0" r:id="rId28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5" Type="http://schemas.openxmlformats.org/officeDocument/2006/relationships/slide" Target="slides/slide16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8" name="Shape 11388"/>
        <p:cNvGrpSpPr/>
        <p:nvPr/>
      </p:nvGrpSpPr>
      <p:grpSpPr>
        <a:xfrm>
          <a:off x="0" y="0"/>
          <a:ext cx="0" cy="0"/>
          <a:chOff x="0" y="0"/>
          <a:chExt cx="0" cy="0"/>
        </a:xfrm>
      </p:grpSpPr>
      <p:sp>
        <p:nvSpPr>
          <p:cNvPr id="11389" name="Google Shape;11389;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0" name="Google Shape;11390;p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notesSlide" Target="../notesSlides/notesSlide165.xml"/><Relationship Id="rId3" Type="http://schemas.openxmlformats.org/officeDocument/2006/relationships/image" Target="../media/image328.jpg"/></Relationships>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1" name="Shape 11391"/>
        <p:cNvGrpSpPr/>
        <p:nvPr/>
      </p:nvGrpSpPr>
      <p:grpSpPr>
        <a:xfrm>
          <a:off x="0" y="0"/>
          <a:ext cx="0" cy="0"/>
          <a:chOff x="0" y="0"/>
          <a:chExt cx="0" cy="0"/>
        </a:xfrm>
      </p:grpSpPr>
      <p:sp>
        <p:nvSpPr>
          <p:cNvPr id="11392" name="Google Shape;11392;p159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1540"/>
              <a:buChar char="■"/>
            </a:pPr>
            <a:r>
              <a:rPr b="1" lang="en-US"/>
              <a:t>Who we are</a:t>
            </a:r>
            <a:r>
              <a:rPr lang="en-US">
                <a:latin typeface="Comic Sans MS"/>
                <a:ea typeface="Comic Sans MS"/>
                <a:cs typeface="Comic Sans MS"/>
                <a:sym typeface="Comic Sans MS"/>
              </a:rPr>
              <a:t>:</a:t>
            </a:r>
            <a:endParaRPr/>
          </a:p>
          <a:p>
            <a:pPr indent="-228600" lvl="2" marL="1143000" rtl="0" algn="l">
              <a:spcBef>
                <a:spcPts val="480"/>
              </a:spcBef>
              <a:spcAft>
                <a:spcPts val="0"/>
              </a:spcAft>
              <a:buSzPts val="1200"/>
              <a:buChar char="■"/>
            </a:pPr>
            <a:r>
              <a:rPr lang="en-US">
                <a:latin typeface="Arial"/>
                <a:ea typeface="Arial"/>
                <a:cs typeface="Arial"/>
                <a:sym typeface="Arial"/>
              </a:rPr>
              <a:t>OMC part of Federal Highway</a:t>
            </a:r>
            <a:endParaRPr/>
          </a:p>
          <a:p>
            <a:pPr indent="-228600" lvl="2" marL="1143000" rtl="0" algn="l">
              <a:spcBef>
                <a:spcPts val="480"/>
              </a:spcBef>
              <a:spcAft>
                <a:spcPts val="0"/>
              </a:spcAft>
              <a:buSzPts val="1200"/>
              <a:buChar char="■"/>
            </a:pPr>
            <a:r>
              <a:rPr lang="en-US">
                <a:latin typeface="Comic Sans MS"/>
                <a:ea typeface="Comic Sans MS"/>
                <a:cs typeface="Comic Sans MS"/>
                <a:sym typeface="Comic Sans MS"/>
              </a:rPr>
              <a:t>MCSIA 1999</a:t>
            </a:r>
            <a:endParaRPr/>
          </a:p>
          <a:p>
            <a:pPr indent="-228600" lvl="2" marL="1143000" rtl="0" algn="l">
              <a:spcBef>
                <a:spcPts val="480"/>
              </a:spcBef>
              <a:spcAft>
                <a:spcPts val="0"/>
              </a:spcAft>
              <a:buSzPts val="1200"/>
              <a:buChar char="■"/>
            </a:pPr>
            <a:r>
              <a:rPr lang="en-US">
                <a:latin typeface="Arial"/>
                <a:ea typeface="Arial"/>
                <a:cs typeface="Arial"/>
                <a:sym typeface="Arial"/>
              </a:rPr>
              <a:t>January 2000 FMCSA</a:t>
            </a:r>
            <a:endParaRPr/>
          </a:p>
          <a:p>
            <a:pPr indent="-228600" lvl="2" marL="1143000" rtl="0" algn="l">
              <a:spcBef>
                <a:spcPts val="480"/>
              </a:spcBef>
              <a:spcAft>
                <a:spcPts val="0"/>
              </a:spcAft>
              <a:buSzPts val="1200"/>
              <a:buChar char="■"/>
            </a:pPr>
            <a:r>
              <a:rPr lang="en-US">
                <a:latin typeface="Comic Sans MS"/>
                <a:ea typeface="Comic Sans MS"/>
                <a:cs typeface="Comic Sans MS"/>
                <a:sym typeface="Comic Sans MS"/>
              </a:rPr>
              <a:t>1000 strong</a:t>
            </a:r>
            <a:endParaRPr/>
          </a:p>
          <a:p>
            <a:pPr indent="-228600" lvl="3" marL="1600200" rtl="0" algn="l">
              <a:spcBef>
                <a:spcPts val="400"/>
              </a:spcBef>
              <a:spcAft>
                <a:spcPts val="0"/>
              </a:spcAft>
              <a:buSzPts val="1100"/>
              <a:buChar char="■"/>
            </a:pPr>
            <a:r>
              <a:rPr lang="en-US">
                <a:latin typeface="Courier New"/>
                <a:ea typeface="Courier New"/>
                <a:cs typeface="Courier New"/>
                <a:sym typeface="Courier New"/>
              </a:rPr>
              <a:t>HQ-Staff</a:t>
            </a:r>
            <a:endParaRPr/>
          </a:p>
          <a:p>
            <a:pPr indent="-228600" lvl="3" marL="1600200" rtl="0" algn="l">
              <a:spcBef>
                <a:spcPts val="400"/>
              </a:spcBef>
              <a:spcAft>
                <a:spcPts val="0"/>
              </a:spcAft>
              <a:buSzPts val="1100"/>
              <a:buChar char="■"/>
            </a:pPr>
            <a:r>
              <a:rPr lang="en-US">
                <a:latin typeface="Arial"/>
                <a:ea typeface="Arial"/>
                <a:cs typeface="Arial"/>
                <a:sym typeface="Arial"/>
              </a:rPr>
              <a:t>4-Service Centers</a:t>
            </a:r>
            <a:endParaRPr/>
          </a:p>
          <a:p>
            <a:pPr indent="-228600" lvl="3" marL="1600200" rtl="0" algn="l">
              <a:spcBef>
                <a:spcPts val="400"/>
              </a:spcBef>
              <a:spcAft>
                <a:spcPts val="0"/>
              </a:spcAft>
              <a:buSzPts val="1100"/>
              <a:buChar char="■"/>
            </a:pPr>
            <a:r>
              <a:rPr lang="en-US">
                <a:latin typeface="Verdana"/>
                <a:ea typeface="Verdana"/>
                <a:cs typeface="Verdana"/>
                <a:sym typeface="Verdana"/>
              </a:rPr>
              <a:t>Division Offices in Each State</a:t>
            </a:r>
            <a:endParaRPr/>
          </a:p>
          <a:p>
            <a:pPr indent="-228600" lvl="3" marL="1600200" rtl="0" algn="l">
              <a:spcBef>
                <a:spcPts val="400"/>
              </a:spcBef>
              <a:spcAft>
                <a:spcPts val="0"/>
              </a:spcAft>
              <a:buSzPts val="1100"/>
              <a:buChar char="■"/>
            </a:pPr>
            <a:r>
              <a:rPr lang="en-US">
                <a:latin typeface="Arial"/>
                <a:ea typeface="Arial"/>
                <a:cs typeface="Arial"/>
                <a:sym typeface="Arial"/>
              </a:rPr>
              <a:t>Mexico and Canadian requirement</a:t>
            </a:r>
            <a:endParaRPr/>
          </a:p>
          <a:p>
            <a:pPr indent="-228600" lvl="3" marL="1600200" rtl="0" algn="l">
              <a:spcBef>
                <a:spcPts val="400"/>
              </a:spcBef>
              <a:spcAft>
                <a:spcPts val="0"/>
              </a:spcAft>
              <a:buSzPts val="1100"/>
              <a:buChar char="■"/>
            </a:pPr>
            <a:r>
              <a:rPr lang="en-US">
                <a:latin typeface="Arial"/>
                <a:ea typeface="Arial"/>
                <a:cs typeface="Arial"/>
                <a:sym typeface="Arial"/>
              </a:rPr>
              <a:t>Force multiplier – MCSAP</a:t>
            </a:r>
            <a:endParaRPr/>
          </a:p>
          <a:p>
            <a:pPr indent="-152400" lvl="2" marL="1143000" rtl="0" algn="l">
              <a:spcBef>
                <a:spcPts val="480"/>
              </a:spcBef>
              <a:spcAft>
                <a:spcPts val="0"/>
              </a:spcAft>
              <a:buSzPts val="1200"/>
              <a:buNone/>
            </a:pPr>
            <a:r>
              <a:t/>
            </a:r>
            <a:endParaRPr/>
          </a:p>
          <a:p>
            <a:pPr indent="-152400" lvl="2" marL="1143000" rtl="0" algn="l">
              <a:spcBef>
                <a:spcPts val="480"/>
              </a:spcBef>
              <a:spcAft>
                <a:spcPts val="0"/>
              </a:spcAft>
              <a:buSzPts val="1200"/>
              <a:buNone/>
            </a:pPr>
            <a:r>
              <a:t/>
            </a:r>
            <a:endParaRPr/>
          </a:p>
        </p:txBody>
      </p:sp>
      <p:pic>
        <p:nvPicPr>
          <p:cNvPr id="11393" name="Google Shape;11393;p1595"/>
          <p:cNvPicPr preferRelativeResize="0"/>
          <p:nvPr>
            <p:ph type="title"/>
          </p:nvPr>
        </p:nvPicPr>
        <p:blipFill rotWithShape="1">
          <a:blip r:embed="rId3">
            <a:alphaModFix/>
          </a:blip>
          <a:srcRect b="0" l="0" r="0" t="0"/>
          <a:stretch/>
        </p:blipFill>
        <p:spPr>
          <a:xfrm>
            <a:off x="1831975" y="617538"/>
            <a:ext cx="6429375" cy="11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